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5" r:id="rId3"/>
    <p:sldId id="258" r:id="rId4"/>
    <p:sldId id="259" r:id="rId5"/>
    <p:sldId id="261" r:id="rId6"/>
    <p:sldId id="260" r:id="rId7"/>
    <p:sldId id="262" r:id="rId8"/>
    <p:sldId id="263" r:id="rId9"/>
    <p:sldId id="264" r:id="rId10"/>
  </p:sldIdLst>
  <p:sldSz cx="6858000" cy="9906000" type="A4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C65D54-FA44-C7FF-2B92-CCB32F75B7A8}" v="3" dt="2025-11-07T13:20:58.034"/>
    <p1510:client id="{7C6FC71A-FA87-35A4-4220-D2F49F2BF2D0}" v="496" dt="2025-11-07T13:01:37.293"/>
    <p1510:client id="{85E5AC63-0599-7C2F-7CD5-B98ED4EF1A0A}" v="36" dt="2025-11-07T13:18:31.618"/>
    <p1510:client id="{A795238B-94F0-DB4F-AFCF-AB9496002740}" v="104" dt="2025-11-07T13:31:17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1621191"/>
            <a:ext cx="5143500" cy="3448756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6" y="527403"/>
            <a:ext cx="1478756" cy="8394877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7" y="527403"/>
            <a:ext cx="4350544" cy="839487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2"/>
            <a:ext cx="5915025" cy="4120620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5"/>
            <a:ext cx="5915025" cy="216693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82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82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4"/>
            <a:ext cx="5915025" cy="191470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1"/>
            <a:ext cx="3471863" cy="7039681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3" cy="23114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1"/>
            <a:ext cx="3471863" cy="7039681"/>
          </a:xfrm>
        </p:spPr>
        <p:txBody>
          <a:bodyPr anchor="t"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r>
              <a:rPr lang="en-GB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3" cy="550562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4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07/11/2025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5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5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490992-9AF2-C4C1-31A2-EDFAA2065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16BF8-E072-1CF6-5E6F-15ABC2A8F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sz="335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077BD1-3FF1-A172-5050-3C5E384476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odio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dignissim</a:t>
            </a:r>
            <a:r>
              <a:rPr lang="en-GB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qui.</a:t>
            </a:r>
          </a:p>
        </p:txBody>
      </p:sp>
    </p:spTree>
    <p:extLst>
      <p:ext uri="{BB962C8B-B14F-4D97-AF65-F5344CB8AC3E}">
        <p14:creationId xmlns:p14="http://schemas.microsoft.com/office/powerpoint/2010/main" val="419197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830609-ED9C-FE49-DAE8-EDF0AF4EE2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1A900-F252-1776-6CB7-70D191924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7E7136-7B84-7DAD-978F-2EE3C8F09B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79934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78F71A-9A40-1229-80B8-0EC9C43F2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49F5C-270C-11AA-AED2-A4948A8A80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65A223-40A2-86B9-40B4-26332FC78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064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1FAC12-E58B-CC5E-22DE-263AB5F0A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FC442-BC8F-D9F6-9A3F-45967E7BF3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F4DD48-3E81-2341-0EF4-D4C264BBA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961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95FCC8-C8FD-E96D-FACC-C7E1A775C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D8B1C-862F-ABDE-A7A0-DA58A77C75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4736-C2AD-0FA3-F94F-CAD84C7F9E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8476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164972-6B0A-CCFF-EAF4-88365FBA6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DA3FD-FB61-E6E4-8F45-C0818876B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5CC038-FC64-E7F7-D9E4-26641189BB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52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400C1B-2D8C-0F44-354C-F76FC647D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480C3-9552-57F0-1C17-588ED34DF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481679-5403-9497-D574-6E160EBD9D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1073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E93153-1AE9-0A6B-1C89-46253EC95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3A4B3-03E7-226F-086E-2353D8255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AC67A-5184-14AB-9337-5B50F847E9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762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161404-6475-236F-52D0-FE9D7A981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3B243-59BD-2DC4-7D00-0833A2182A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210" y="4527495"/>
            <a:ext cx="5729287" cy="11154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TITLE GOES HERE, TITLE GOES</a:t>
            </a:r>
            <a:b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</a:br>
            <a:r>
              <a:rPr lang="en-GB" sz="3200" b="1" dirty="0">
                <a:solidFill>
                  <a:schemeClr val="bg1"/>
                </a:solidFill>
                <a:latin typeface="Aharoni"/>
                <a:cs typeface="Aharoni"/>
              </a:rPr>
              <a:t>AHARONI BOLD FONT - 32pts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C36948-5686-9D11-42E0-9E6718F92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211" y="6587755"/>
            <a:ext cx="5729287" cy="152522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Aharoni bold font – 14 points. Sit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amet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consectetuer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adipiscing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sed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nonummy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nibh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euismod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tincidunt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laoreet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dolore magna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erat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volutpat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Ut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wisi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enim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ad minim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veniam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quis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nostrud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exerci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tation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ullamcorper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suscipit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lobortis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nisl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ut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aliquip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ex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commodo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 Duis autem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eum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iriure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dolor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hendrerit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in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bulputate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velit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esse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mosestie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consequat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,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vel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illum dolore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eu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feugiat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nulla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facilisis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at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vero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eros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accumsan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 et </a:t>
            </a:r>
            <a:r>
              <a:rPr lang="en-GB" sz="1400" b="1" dirty="0" err="1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iusto</a:t>
            </a:r>
            <a:r>
              <a:rPr lang="en-GB" sz="1400" b="1" dirty="0">
                <a:solidFill>
                  <a:schemeClr val="bg2">
                    <a:lumMod val="25000"/>
                  </a:schemeClr>
                </a:solidFill>
                <a:latin typeface="Aharoni"/>
                <a:cs typeface="Aharoni"/>
              </a:rPr>
              <a:t>.</a:t>
            </a:r>
            <a:endParaRPr lang="en-US" sz="1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335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A4 Paper (210x297 mm)</PresentationFormat>
  <Paragraphs>0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TITLE GOES HERE, TITLE GOES AHARONI BOLD FONT - 32pts</vt:lpstr>
      <vt:lpstr>TITLE GOES HERE, TITLE GOES AHARONI BOLD FONT - 32pts</vt:lpstr>
      <vt:lpstr>TITLE GOES HERE, TITLE GOES AHARONI BOLD FONT - 32pts</vt:lpstr>
      <vt:lpstr>TITLE GOES HERE, TITLE GOES AHARONI BOLD FONT - 32pts</vt:lpstr>
      <vt:lpstr>TITLE GOES HERE, TITLE GOES AHARONI BOLD FONT - 32pts</vt:lpstr>
      <vt:lpstr>TITLE GOES HERE, TITLE GOES AHARONI BOLD FONT - 32pts</vt:lpstr>
      <vt:lpstr>TITLE GOES HERE, TITLE GOES AHARONI BOLD FONT - 32pts</vt:lpstr>
      <vt:lpstr>TITLE GOES HERE, TITLE GOES AHARONI BOLD FONT - 32pts</vt:lpstr>
      <vt:lpstr>TITLE GOES HERE, TITLE GOES AHARONI BOLD FONT - 32pts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209</cp:revision>
  <dcterms:created xsi:type="dcterms:W3CDTF">2025-11-07T12:18:24Z</dcterms:created>
  <dcterms:modified xsi:type="dcterms:W3CDTF">2025-11-07T13:31:50Z</dcterms:modified>
</cp:coreProperties>
</file>