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5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6858000" cy="9906000" type="A4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8C1C5C-FE84-F97E-913C-9E706C13421A}" v="1" dt="2025-12-03T15:04:11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82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82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490992-9AF2-C4C1-31A2-EDFAA2065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16BF8-E072-1CF6-5E6F-15ABC2A8F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sz="335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077BD1-3FF1-A172-5050-3C5E38447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odio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dignissim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qui.</a:t>
            </a:r>
          </a:p>
        </p:txBody>
      </p:sp>
    </p:spTree>
    <p:extLst>
      <p:ext uri="{BB962C8B-B14F-4D97-AF65-F5344CB8AC3E}">
        <p14:creationId xmlns:p14="http://schemas.microsoft.com/office/powerpoint/2010/main" val="419197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30609-ED9C-FE49-DAE8-EDF0AF4EE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A900-F252-1776-6CB7-70D19192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7E7136-7B84-7DAD-978F-2EE3C8F09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993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78F71A-9A40-1229-80B8-0EC9C43F2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49F5C-270C-11AA-AED2-A4948A8A8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5A223-40A2-86B9-40B4-26332FC78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64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FAC12-E58B-CC5E-22DE-263AB5F0A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C442-BC8F-D9F6-9A3F-45967E7BF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4DD48-3E81-2341-0EF4-D4C264BBA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61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95FCC8-C8FD-E96D-FACC-C7E1A775C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D8B1C-862F-ABDE-A7A0-DA58A77C7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4736-C2AD-0FA3-F94F-CAD84C7F9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47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64972-6B0A-CCFF-EAF4-88365FBA6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DA3FD-FB61-E6E4-8F45-C0818876B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CC038-FC64-E7F7-D9E4-26641189B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52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400C1B-2D8C-0F44-354C-F76FC647D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80C3-9552-57F0-1C17-588ED34DF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81679-5403-9497-D574-6E160EBD9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07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E93153-1AE9-0A6B-1C89-46253EC95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3A4B3-03E7-226F-086E-2353D8255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AC67A-5184-14AB-9337-5B50F847E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76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161404-6475-236F-52D0-FE9D7A981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3B243-59BD-2DC4-7D00-0833A2182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36948-5686-9D11-42E0-9E6718F92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35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A4 Paper (210x297 mm)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TITLE GOES HERE, TITLE GOES AHARONI BOLD FONT - 32pts</vt:lpstr>
      <vt:lpstr>TITLE GOES HERE, TITLE GOES AHARONI BOLD FONT - 32pts</vt:lpstr>
      <vt:lpstr>TITLE GOES HERE, TITLE GOES AHARONI BOLD FONT - 32pts</vt:lpstr>
      <vt:lpstr>TITLE GOES HERE, TITLE GOES AHARONI BOLD FONT - 32pts</vt:lpstr>
      <vt:lpstr>TITLE GOES HERE, TITLE GOES AHARONI BOLD FONT - 32pts</vt:lpstr>
      <vt:lpstr>TITLE GOES HERE, TITLE GOES AHARONI BOLD FONT - 32pts</vt:lpstr>
      <vt:lpstr>TITLE GOES HERE, TITLE GOES AHARONI BOLD FONT - 32pts</vt:lpstr>
      <vt:lpstr>TITLE GOES HERE, TITLE GOES AHARONI BOLD FONT - 32pts</vt:lpstr>
      <vt:lpstr>TITLE GOES HERE, TITLE GOES AHARONI BOLD FONT - 32pts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211</cp:revision>
  <dcterms:created xsi:type="dcterms:W3CDTF">2025-11-07T12:18:24Z</dcterms:created>
  <dcterms:modified xsi:type="dcterms:W3CDTF">2025-12-03T15:06:42Z</dcterms:modified>
</cp:coreProperties>
</file>